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9" r:id="rId4"/>
    <p:sldId id="260" r:id="rId5"/>
    <p:sldId id="266" r:id="rId6"/>
    <p:sldId id="267" r:id="rId7"/>
    <p:sldId id="269" r:id="rId8"/>
    <p:sldId id="268" r:id="rId9"/>
    <p:sldId id="261" r:id="rId10"/>
    <p:sldId id="270" r:id="rId11"/>
    <p:sldId id="262" r:id="rId12"/>
    <p:sldId id="265" r:id="rId13"/>
    <p:sldId id="263" r:id="rId14"/>
    <p:sldId id="271" r:id="rId15"/>
    <p:sldId id="272" r:id="rId16"/>
    <p:sldId id="2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70258" autoAdjust="0"/>
  </p:normalViewPr>
  <p:slideViewPr>
    <p:cSldViewPr snapToGrid="0">
      <p:cViewPr varScale="1">
        <p:scale>
          <a:sx n="89" d="100"/>
          <a:sy n="89" d="100"/>
        </p:scale>
        <p:origin x="16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DD2F8-82FC-4C70-A945-823C3126D68A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3A8D1-660A-456F-98DA-3C3DB94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7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DDA813-6E89-4104-9DBC-D983ED65E9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93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90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DB567-E19E-42EB-A1AB-1B4118597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63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这是第一次在嵌入式实验中加入笔物联设备，希望能给之后的同学们一点指导和模范作用。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421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4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DB567-E19E-42EB-A1AB-1B4118597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4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DB567-E19E-42EB-A1AB-1B4118597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58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前期准备：将点阵纸上的坐标信息正确映射到实验箱显示屏上，并转换为练字格中的相应坐标</a:t>
            </a:r>
            <a:endParaRPr lang="zh-CN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实验箱裁剪：该实验中仅用到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LED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灯（表示得分等级）、蜂鸣器（实时反馈系统）、大显示屏（交互界面），所以将其他端口进行裁剪</a:t>
            </a:r>
            <a:endParaRPr lang="zh-CN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85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其中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start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笔的落笔点与标准点的落笔点的距离，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maxStart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笔的落笔点与标准点的落笔点的最大距离（超过最大距离则响蜂鸣器），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end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笔的落笔点与标准点的起笔点的距离，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maxEnd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笔的起笔点与标准点的起笔点的最大距离（超过最大距离则响蜂鸣器）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distance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笔的取样点（等距取样）与标准点的取样点的距离，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maxDistance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笔的取样点（等距取样）与标准点的取样点的最大距离（超过最大距离则响蜂鸣器）。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其中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start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笔的落笔点与标准点的落笔点的距离，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maxStart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笔的落笔点与标准点的落笔点的最大距离（超过最大距离则响蜂鸣器），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end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笔的落笔点与标准点的起笔点的距离，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maxEnd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笔的起笔点与标准点的起笔点的最大距离（超过最大距离则响蜂鸣器）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distance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笔的取样点（等距取样）与标准点的取样点的距离，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maxDistance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为允许练习字的第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笔的取样点（等距取样）与标准点的取样点的最大距离（超过最大距离则响蜂鸣器）。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99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DB567-E19E-42EB-A1AB-1B4118597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22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E2EBA-B205-487A-A28C-9568656880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33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DB567-E19E-42EB-A1AB-1B4118597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47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14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43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84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9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43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59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39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43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58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98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51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194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98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62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78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54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634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34742" y="52345"/>
            <a:ext cx="5545842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0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ut/>
      </p:transition>
    </mc:Choice>
    <mc:Fallback xmlns="">
      <p:transition spd="slow" advClick="0" advTm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0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5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1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28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8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73263-393A-46B0-8EED-5C9DE7708B82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BEB4-9114-49C1-99B1-14C325E9C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7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EC36-353E-4F4B-976E-7B58ABF7D07F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5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9829" y="691288"/>
            <a:ext cx="9318171" cy="1385706"/>
          </a:xfrm>
        </p:spPr>
        <p:txBody>
          <a:bodyPr/>
          <a:lstStyle/>
          <a:p>
            <a:r>
              <a:rPr lang="zh-CN" altLang="en-US" dirty="0" smtClean="0"/>
              <a:t>笔物联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汉字练习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133995" y="2662103"/>
            <a:ext cx="4577446" cy="8047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嵌入式系统原理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笔物联小组实验展示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3E5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3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C03E5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913795" y="3385699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545292" y="2975956"/>
            <a:ext cx="2783652" cy="29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431121" y="3090317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视频展示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-4.375E-6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7" grpId="0" build="allAtOnce"/>
      <p:bldP spid="7" grpI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3"/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477000" y="8814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4642" y="166136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视频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68615" y="1794969"/>
            <a:ext cx="3683725" cy="3683725"/>
          </a:xfrm>
          <a:prstGeom prst="rect">
            <a:avLst/>
          </a:prstGeom>
        </p:spPr>
      </p:pic>
      <p:pic>
        <p:nvPicPr>
          <p:cNvPr id="4" name="录入标准字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9556" y="1794969"/>
            <a:ext cx="2087444" cy="3683725"/>
          </a:xfrm>
          <a:prstGeom prst="rect">
            <a:avLst/>
          </a:prstGeom>
        </p:spPr>
      </p:pic>
      <p:sp>
        <p:nvSpPr>
          <p:cNvPr id="9" name="TextBox 23"/>
          <p:cNvSpPr txBox="1"/>
          <p:nvPr/>
        </p:nvSpPr>
        <p:spPr>
          <a:xfrm>
            <a:off x="2747853" y="5478694"/>
            <a:ext cx="1370849" cy="4039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录入标准字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6985820" y="5478694"/>
            <a:ext cx="1649313" cy="4039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实验内容展示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470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3E5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4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C03E5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2276" y="328482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699409" y="2951018"/>
            <a:ext cx="2627471" cy="278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431121" y="3090317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心得总结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4 L 1.04167E-6 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7" grpId="0" build="allAtOnce"/>
      <p:bldP spid="7" grpI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心得与总结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4"/>
          <p:cNvSpPr/>
          <p:nvPr/>
        </p:nvSpPr>
        <p:spPr>
          <a:xfrm>
            <a:off x="2235709" y="280185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1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2943369" y="2866655"/>
            <a:ext cx="2847831" cy="6793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熟悉</a:t>
            </a:r>
            <a:r>
              <a:rPr lang="en-US" altLang="zh-CN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Android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应用的</a:t>
            </a:r>
            <a:r>
              <a:rPr lang="zh-CN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编译开发流程，了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解嵌入式系统的基本原理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35709" y="4409000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2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2943369" y="4473802"/>
            <a:ext cx="2847831" cy="7812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熟悉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Linux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Android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系统的剪裁移植</a:t>
            </a:r>
            <a:endParaRPr lang="zh-CN" altLang="zh-CN" dirty="0">
              <a:solidFill>
                <a:prstClr val="black">
                  <a:lumMod val="85000"/>
                  <a:lumOff val="15000"/>
                </a:prst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6854677" y="4409001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4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7562337" y="4473802"/>
            <a:ext cx="2572263" cy="7038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团队合作、老师同学的帮助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1" name="Oval 24"/>
          <p:cNvSpPr/>
          <p:nvPr/>
        </p:nvSpPr>
        <p:spPr>
          <a:xfrm>
            <a:off x="6854677" y="2801854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3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7562337" y="2866655"/>
            <a:ext cx="2572263" cy="7812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首次笔物联与实验箱的结合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891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心得与总结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4"/>
          <p:cNvSpPr/>
          <p:nvPr/>
        </p:nvSpPr>
        <p:spPr>
          <a:xfrm>
            <a:off x="2235709" y="280185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1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2943369" y="2866655"/>
            <a:ext cx="1806527" cy="6793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在开发过程中需要做好代码版本的管理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3" name="Oval 24"/>
          <p:cNvSpPr/>
          <p:nvPr/>
        </p:nvSpPr>
        <p:spPr>
          <a:xfrm>
            <a:off x="2235709" y="5125432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3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3369" y="5190233"/>
            <a:ext cx="3254231" cy="73142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实验箱调试端口总是连不上电脑，造成调试效率低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35709" y="3969805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2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2943369" y="4034607"/>
            <a:ext cx="2797128" cy="374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调试、测试过程中多尝试、不怕出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bug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7" name="Oval 24"/>
          <p:cNvSpPr/>
          <p:nvPr/>
        </p:nvSpPr>
        <p:spPr>
          <a:xfrm>
            <a:off x="6854677" y="280185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4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7562337" y="2866655"/>
            <a:ext cx="2572263" cy="6793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点阵模块功能暂未实现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6854677" y="5162067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6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7537049" y="4971141"/>
            <a:ext cx="3423163" cy="66660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在实际建模、抽象时，需要根据实际情况随机应变，并根据硬件情况做合理地折中。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1" name="Oval 24"/>
          <p:cNvSpPr/>
          <p:nvPr/>
        </p:nvSpPr>
        <p:spPr>
          <a:xfrm>
            <a:off x="6854677" y="3969805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5</a:t>
            </a:r>
            <a:endParaRPr kumimoji="0" sz="21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7562337" y="4034606"/>
            <a:ext cx="2572263" cy="7812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联机互评的功能暂未实现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98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268467" y="2764625"/>
            <a:ext cx="6128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cs typeface="+mn-cs"/>
                <a:sym typeface="Calibri" panose="020F0502020204030204" charset="0"/>
              </a:rPr>
              <a:t>谢谢！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3865" y="2525436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cs typeface="+mn-cs"/>
                <a:sym typeface="+mn-ea"/>
              </a:rPr>
              <a:t>目录</a:t>
            </a:r>
            <a:endParaRPr kumimoji="0" lang="en-US" altLang="zh-CN" sz="44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6068357" y="1765006"/>
            <a:ext cx="4122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6757632" y="1765006"/>
            <a:ext cx="24287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工作介绍</a:t>
            </a:r>
            <a:endParaRPr kumimoji="0" lang="zh-CN" altLang="en-US" sz="2400" b="1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7" name="TextBox 32"/>
          <p:cNvSpPr txBox="1">
            <a:spLocks noChangeArrowheads="1"/>
          </p:cNvSpPr>
          <p:nvPr/>
        </p:nvSpPr>
        <p:spPr bwMode="auto">
          <a:xfrm>
            <a:off x="6039850" y="2962928"/>
            <a:ext cx="4122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6757632" y="2983866"/>
            <a:ext cx="292114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优化裁剪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0" name="TextBox 32"/>
          <p:cNvSpPr txBox="1">
            <a:spLocks noChangeArrowheads="1"/>
          </p:cNvSpPr>
          <p:nvPr/>
        </p:nvSpPr>
        <p:spPr bwMode="auto">
          <a:xfrm>
            <a:off x="6079067" y="4149090"/>
            <a:ext cx="4122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6757632" y="4191626"/>
            <a:ext cx="24287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视频展示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3" name="TextBox 32"/>
          <p:cNvSpPr txBox="1">
            <a:spLocks noChangeArrowheads="1"/>
          </p:cNvSpPr>
          <p:nvPr/>
        </p:nvSpPr>
        <p:spPr bwMode="auto">
          <a:xfrm>
            <a:off x="6068357" y="5257675"/>
            <a:ext cx="4122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4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6757632" y="5288453"/>
            <a:ext cx="307161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心得总结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969416" y="172152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7" name="椭圆 1"/>
          <p:cNvSpPr>
            <a:spLocks noChangeArrowheads="1"/>
          </p:cNvSpPr>
          <p:nvPr/>
        </p:nvSpPr>
        <p:spPr bwMode="auto">
          <a:xfrm>
            <a:off x="5948767" y="2909611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8" name="椭圆 1"/>
          <p:cNvSpPr>
            <a:spLocks noChangeArrowheads="1"/>
          </p:cNvSpPr>
          <p:nvPr/>
        </p:nvSpPr>
        <p:spPr bwMode="auto">
          <a:xfrm>
            <a:off x="5969416" y="4117371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9" name="椭圆 1"/>
          <p:cNvSpPr>
            <a:spLocks noChangeArrowheads="1"/>
          </p:cNvSpPr>
          <p:nvPr/>
        </p:nvSpPr>
        <p:spPr bwMode="auto">
          <a:xfrm>
            <a:off x="5969415" y="521419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7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9" grpId="0"/>
      <p:bldP spid="40" grpId="0"/>
      <p:bldP spid="42" grpId="0"/>
      <p:bldP spid="43" grpId="0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58592" y="1327987"/>
            <a:ext cx="248218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srgbClr val="C03E5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1</a:t>
            </a: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9027" y="346195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31121" y="3090317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工作介绍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593046" y="3192087"/>
            <a:ext cx="2442889" cy="57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7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uild="allAtOnce"/>
      <p:bldP spid="10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83009" y="2959329"/>
            <a:ext cx="4492311" cy="287001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000" dirty="0" smtClean="0"/>
              <a:t>基于笔物联设备，结合实验箱的一些输出端口（蜂鸣器、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等），</a:t>
            </a:r>
            <a:r>
              <a:rPr lang="zh-CN" altLang="zh-CN" sz="2000" dirty="0" smtClean="0"/>
              <a:t>制作</a:t>
            </a:r>
            <a:r>
              <a:rPr lang="zh-CN" altLang="zh-CN" sz="2000" dirty="0"/>
              <a:t>一个简易的汉字初学者练字辅助工具，可以在初学者练字时检测到一些书写的陋习，如汉字笔画顺序不正确、与模板汉字差距过大、字迹过于潦草等，并进行</a:t>
            </a:r>
            <a:r>
              <a:rPr lang="zh-CN" altLang="zh-CN" sz="2000" dirty="0" smtClean="0"/>
              <a:t>提示</a:t>
            </a:r>
            <a:r>
              <a:rPr lang="zh-CN" altLang="en-US" sz="2000" dirty="0" smtClean="0"/>
              <a:t>。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Freeform 113"/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实验目的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3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3"/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前期准备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4393" y="2740342"/>
            <a:ext cx="7636399" cy="2155716"/>
            <a:chOff x="4900050" y="1792405"/>
            <a:chExt cx="5700496" cy="1523986"/>
          </a:xfrm>
        </p:grpSpPr>
        <p:sp>
          <p:nvSpPr>
            <p:cNvPr id="7" name="TextBox 23"/>
            <p:cNvSpPr txBox="1"/>
            <p:nvPr/>
          </p:nvSpPr>
          <p:spPr>
            <a:xfrm>
              <a:off x="7208954" y="1804665"/>
              <a:ext cx="3391592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前期准备：将点阵纸上的坐标信息正确映射到实验箱显示屏上，并转换为练字格中对应坐标信息</a:t>
              </a:r>
              <a:endPara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Oval 24"/>
            <p:cNvSpPr/>
            <p:nvPr/>
          </p:nvSpPr>
          <p:spPr>
            <a:xfrm>
              <a:off x="6624214" y="1792405"/>
              <a:ext cx="426575" cy="426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TextBox 25"/>
            <p:cNvSpPr txBox="1"/>
            <p:nvPr/>
          </p:nvSpPr>
          <p:spPr>
            <a:xfrm>
              <a:off x="7208954" y="2920129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实验箱裁剪：该实验中仅用到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LED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灯（表示得分等级）、蜂鸣器（实时反馈系统）、大显示屏（交互界面），所以将其他端口进行裁剪</a:t>
              </a:r>
              <a:endPara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TextBox 32"/>
            <p:cNvSpPr txBox="1"/>
            <p:nvPr/>
          </p:nvSpPr>
          <p:spPr>
            <a:xfrm flipV="1">
              <a:off x="4900050" y="2490981"/>
              <a:ext cx="446276" cy="219231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endParaRPr lang="en-US" sz="1465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0" name="Oval 24"/>
          <p:cNvSpPr/>
          <p:nvPr/>
        </p:nvSpPr>
        <p:spPr>
          <a:xfrm>
            <a:off x="2894087" y="4314094"/>
            <a:ext cx="571441" cy="6034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135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30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实验设计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4"/>
          <p:cNvSpPr/>
          <p:nvPr/>
        </p:nvSpPr>
        <p:spPr>
          <a:xfrm>
            <a:off x="2869951" y="251229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3577611" y="2577095"/>
            <a:ext cx="1806527" cy="6793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确定十黄格纸的坐标区域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Oval 24"/>
          <p:cNvSpPr/>
          <p:nvPr/>
        </p:nvSpPr>
        <p:spPr>
          <a:xfrm>
            <a:off x="2869951" y="4835872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7611" y="4900673"/>
            <a:ext cx="1806527" cy="73142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标准字点位信息采集与保存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869951" y="3680245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577611" y="3745047"/>
            <a:ext cx="2797128" cy="374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前端界面设计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Oval 24"/>
          <p:cNvSpPr/>
          <p:nvPr/>
        </p:nvSpPr>
        <p:spPr>
          <a:xfrm>
            <a:off x="7488919" y="251229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4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196579" y="2577095"/>
            <a:ext cx="2572263" cy="6793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确定评分标准：练习字与标准字的“三距离”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488919" y="4900673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6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8196579" y="4965475"/>
            <a:ext cx="2797128" cy="374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实现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Oval 24"/>
          <p:cNvSpPr/>
          <p:nvPr/>
        </p:nvSpPr>
        <p:spPr>
          <a:xfrm>
            <a:off x="7488919" y="3680245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8196579" y="3745046"/>
            <a:ext cx="2572263" cy="7812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确定评分公式，设计代码实现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212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3"/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09789" y="2742659"/>
                <a:ext cx="9701711" cy="12795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average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score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start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𝑆𝑡𝑎𝑟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𝑚𝑎𝑥𝑆𝑡𝑎𝑟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end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𝑚𝑎𝑥𝐸𝑛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num>
                                <m:den>
                                  <m:eqArr>
                                    <m:eqArr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𝑚𝑎𝑥𝐸𝑛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/>
                                  </m:eqAr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distance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maxDistance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𝑚𝑎𝑥𝐷𝑖𝑠𝑡𝑛𝑐𝑒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/>
                          </m:eqArr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89" y="2742659"/>
                <a:ext cx="9701711" cy="1279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评分公式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5562" y="4615794"/>
            <a:ext cx="370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“三距离”：</a:t>
            </a:r>
            <a:r>
              <a:rPr lang="zh-CN" altLang="zh-CN" sz="2000" dirty="0" smtClean="0"/>
              <a:t>落笔</a:t>
            </a:r>
            <a:r>
              <a:rPr lang="zh-CN" altLang="zh-CN" sz="2000" dirty="0"/>
              <a:t>点的距离、提笔点的距离、取样点的距离</a:t>
            </a:r>
          </a:p>
        </p:txBody>
      </p:sp>
    </p:spTree>
    <p:extLst>
      <p:ext uri="{BB962C8B-B14F-4D97-AF65-F5344CB8AC3E}">
        <p14:creationId xmlns:p14="http://schemas.microsoft.com/office/powerpoint/2010/main" val="157877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3E51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2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C03E5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36110" y="3394778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25093" y="3092088"/>
            <a:ext cx="2951169" cy="855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61"/>
          <p:cNvSpPr>
            <a:spLocks noChangeArrowheads="1"/>
          </p:cNvSpPr>
          <p:nvPr/>
        </p:nvSpPr>
        <p:spPr bwMode="auto">
          <a:xfrm>
            <a:off x="6431121" y="3090317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方正黑体简体" panose="03000509000000000000" pitchFamily="65" charset="-122"/>
                <a:cs typeface="+mn-ea"/>
                <a:sym typeface="Calibri" panose="020F0502020204030204" charset="0"/>
              </a:rPr>
              <a:t>优化裁剪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-4.16667E-6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7" grpId="0" build="allAtOnce"/>
      <p:bldP spid="7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3"/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480875" y="1338621"/>
            <a:ext cx="25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rPr>
              <a:t>优化裁剪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519" y="2149040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4"/>
          <p:cNvSpPr/>
          <p:nvPr/>
        </p:nvSpPr>
        <p:spPr>
          <a:xfrm>
            <a:off x="2910797" y="2323384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3618457" y="2388185"/>
            <a:ext cx="4757861" cy="11414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保存方式优化：</a:t>
            </a:r>
            <a:r>
              <a:rPr lang="zh-CN" altLang="zh-CN" dirty="0" smtClean="0"/>
              <a:t>把</a:t>
            </a:r>
            <a:r>
              <a:rPr lang="zh-CN" altLang="zh-CN" dirty="0"/>
              <a:t>原先的标准字数据库部分裁去，改为了保存标准字的对象流文件。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Oval 24"/>
          <p:cNvSpPr/>
          <p:nvPr/>
        </p:nvSpPr>
        <p:spPr>
          <a:xfrm>
            <a:off x="2910797" y="5084600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3618457" y="5149402"/>
            <a:ext cx="4757861" cy="6113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/>
            <a:r>
              <a:rPr lang="zh-CN" altLang="en-US" dirty="0" smtClean="0"/>
              <a:t>小而精的标准字数据库</a:t>
            </a:r>
            <a:endParaRPr lang="zh-CN" altLang="zh-CN" dirty="0"/>
          </a:p>
        </p:txBody>
      </p:sp>
      <p:sp>
        <p:nvSpPr>
          <p:cNvPr id="11" name="Oval 24"/>
          <p:cNvSpPr/>
          <p:nvPr/>
        </p:nvSpPr>
        <p:spPr>
          <a:xfrm>
            <a:off x="2910797" y="3703992"/>
            <a:ext cx="568767" cy="568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135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endParaRPr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3618457" y="3768793"/>
            <a:ext cx="4757861" cy="84700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/>
            <a:r>
              <a:rPr lang="zh-CN" altLang="en-US" dirty="0" smtClean="0"/>
              <a:t>实验箱硬件裁剪：除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灯、蜂鸣器、主显示屏外的其他硬件部分均被裁剪。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80459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97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3E51"/>
      </a:accent1>
      <a:accent2>
        <a:srgbClr val="64A797"/>
      </a:accent2>
      <a:accent3>
        <a:srgbClr val="C03E51"/>
      </a:accent3>
      <a:accent4>
        <a:srgbClr val="64A797"/>
      </a:accent4>
      <a:accent5>
        <a:srgbClr val="C03E51"/>
      </a:accent5>
      <a:accent6>
        <a:srgbClr val="64A797"/>
      </a:accent6>
      <a:hlink>
        <a:srgbClr val="C03E51"/>
      </a:hlink>
      <a:folHlink>
        <a:srgbClr val="64A79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809</Words>
  <Application>Microsoft Office PowerPoint</Application>
  <PresentationFormat>宽屏</PresentationFormat>
  <Paragraphs>93</Paragraphs>
  <Slides>15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FZHei-B01S</vt:lpstr>
      <vt:lpstr>Lato Light</vt:lpstr>
      <vt:lpstr>等线</vt:lpstr>
      <vt:lpstr>等线 Light</vt:lpstr>
      <vt:lpstr>方正黑体简体</vt:lpstr>
      <vt:lpstr>华文细黑</vt:lpstr>
      <vt:lpstr>宋体</vt:lpstr>
      <vt:lpstr>Arial</vt:lpstr>
      <vt:lpstr>Calibri</vt:lpstr>
      <vt:lpstr>Cambria Math</vt:lpstr>
      <vt:lpstr>Office 主题​​</vt:lpstr>
      <vt:lpstr>1_Office 主题​​</vt:lpstr>
      <vt:lpstr>笔物联&amp;汉字练习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Z. PC</dc:creator>
  <cp:lastModifiedBy>nk</cp:lastModifiedBy>
  <cp:revision>19</cp:revision>
  <dcterms:created xsi:type="dcterms:W3CDTF">2019-06-03T17:30:31Z</dcterms:created>
  <dcterms:modified xsi:type="dcterms:W3CDTF">2020-09-02T05:37:02Z</dcterms:modified>
</cp:coreProperties>
</file>